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9" r:id="rId3"/>
    <p:sldId id="287" r:id="rId4"/>
    <p:sldId id="293" r:id="rId5"/>
    <p:sldId id="294" r:id="rId6"/>
    <p:sldId id="296" r:id="rId7"/>
    <p:sldId id="298" r:id="rId8"/>
    <p:sldId id="305" r:id="rId9"/>
    <p:sldId id="310" r:id="rId10"/>
    <p:sldId id="292" r:id="rId11"/>
    <p:sldId id="282" r:id="rId12"/>
    <p:sldId id="283" r:id="rId13"/>
    <p:sldId id="284" r:id="rId14"/>
    <p:sldId id="285" r:id="rId15"/>
    <p:sldId id="286" r:id="rId16"/>
    <p:sldId id="288" r:id="rId17"/>
    <p:sldId id="306" r:id="rId18"/>
    <p:sldId id="299" r:id="rId19"/>
    <p:sldId id="300" r:id="rId20"/>
    <p:sldId id="302" r:id="rId21"/>
    <p:sldId id="31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40E040"/>
    <a:srgbClr val="2CB800"/>
    <a:srgbClr val="2FDD4C"/>
    <a:srgbClr val="CCFF99"/>
    <a:srgbClr val="99FF66"/>
    <a:srgbClr val="0099FF"/>
    <a:srgbClr val="15B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CB11E9-FD16-4443-A09B-CFBDC297F723}" v="271" dt="2019-09-06T09:37:30.7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9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FED5E-ABF6-4234-9840-635595C9E7B2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1061-9F65-49DB-BC8E-02BD31C9A3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27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1061-9F65-49DB-BC8E-02BD31C9A3C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1061-9F65-49DB-BC8E-02BD31C9A3C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997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1061-9F65-49DB-BC8E-02BD31C9A3C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12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E860-FBC9-4A15-9A78-6842C1872E73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3CE860-FBC9-4A15-9A78-6842C1872E73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B23285-2125-46C1-B7CD-29A6665A1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04664"/>
            <a:ext cx="8229600" cy="4500594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70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+mn-lt"/>
              </a:rPr>
            </a:br>
            <a:r>
              <a:rPr lang="ru-RU" sz="270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+mn-lt"/>
              </a:rPr>
            </a:br>
            <a:r>
              <a:rPr lang="ru-RU" sz="2700" dirty="0">
                <a:solidFill>
                  <a:schemeClr val="bg1"/>
                </a:solidFill>
                <a:latin typeface="+mn-lt"/>
              </a:rPr>
              <a:t>       </a:t>
            </a:r>
            <a:r>
              <a:rPr lang="ru-RU" sz="400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+mn-lt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</a:rPr>
              <a:t>Презентация для дошкольников</a:t>
            </a:r>
            <a:br>
              <a:rPr lang="ru-RU" sz="3200" dirty="0">
                <a:solidFill>
                  <a:srgbClr val="002060"/>
                </a:solidFill>
                <a:latin typeface="+mn-lt"/>
              </a:rPr>
            </a:br>
            <a:r>
              <a:rPr lang="ru-RU" sz="3200" dirty="0">
                <a:solidFill>
                  <a:srgbClr val="FF0000"/>
                </a:solidFill>
                <a:latin typeface="Georgia" pitchFamily="18" charset="0"/>
              </a:rPr>
              <a:t>«Путешествие по правилам пожарной безопасности»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2030" y="4905258"/>
            <a:ext cx="8507688" cy="1738452"/>
          </a:xfrm>
        </p:spPr>
        <p:txBody>
          <a:bodyPr vert="horz" anchor="t">
            <a:normAutofit/>
          </a:bodyPr>
          <a:lstStyle/>
          <a:p>
            <a:endParaRPr 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8705" r="53209" b="13657"/>
          <a:stretch/>
        </p:blipFill>
        <p:spPr>
          <a:xfrm>
            <a:off x="2844642" y="338328"/>
            <a:ext cx="3384376" cy="3070124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+mn-lt"/>
              </a:rPr>
              <a:t>2. Правила поведения при пожаре</a:t>
            </a:r>
          </a:p>
        </p:txBody>
      </p:sp>
    </p:spTree>
    <p:extLst>
      <p:ext uri="{BB962C8B-B14F-4D97-AF65-F5344CB8AC3E}">
        <p14:creationId xmlns:p14="http://schemas.microsoft.com/office/powerpoint/2010/main" val="291668742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2204864"/>
            <a:ext cx="4330824" cy="3921299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1. Если огонь небольшой, можно попробовать сразу же затушить его, набросив, например, на него плотную ткань, одеяло или вылив кастрюлю воды.</a:t>
            </a:r>
          </a:p>
        </p:txBody>
      </p:sp>
      <p:pic>
        <p:nvPicPr>
          <p:cNvPr id="8" name="Объект 7" descr="C:\Users\Татьяна Ивановна\Desktop\для д-й правила\tusenie_5adf1c9e4ca08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5" r="34034"/>
          <a:stretch/>
        </p:blipFill>
        <p:spPr bwMode="auto">
          <a:xfrm>
            <a:off x="251520" y="1988840"/>
            <a:ext cx="4104456" cy="468052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Татьяна Ивановна\Desktop\пож. без\pam_pog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9" t="84124" r="121" b="349"/>
          <a:stretch/>
        </p:blipFill>
        <p:spPr bwMode="auto">
          <a:xfrm>
            <a:off x="251520" y="274639"/>
            <a:ext cx="8568952" cy="152759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4660918"/>
      </p:ext>
    </p:extLst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916831"/>
            <a:ext cx="4186808" cy="4209332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2. Если огонь сразу не погас, немедленно убегай из дома в безопасное место. И только после этого звони в пожарную охрану или попроси об этом соседей.</a:t>
            </a:r>
          </a:p>
          <a:p>
            <a:pPr marL="13716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 descr="C:\Users\Татьяна Ивановна\Desktop\пож. без\pam_pog2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" t="11197" r="75658" b="59810"/>
          <a:stretch/>
        </p:blipFill>
        <p:spPr bwMode="auto">
          <a:xfrm>
            <a:off x="395536" y="2204864"/>
            <a:ext cx="4104456" cy="420933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Татьяна Ивановна\Desktop\пож. без\pam_po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9" t="84124" r="121" b="349"/>
          <a:stretch/>
        </p:blipFill>
        <p:spPr bwMode="auto">
          <a:xfrm>
            <a:off x="457200" y="274638"/>
            <a:ext cx="8363272" cy="164219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6469935"/>
      </p:ext>
    </p:extLst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2348880"/>
            <a:ext cx="3898776" cy="4176464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3. Если не можешь убежать из горящей квартиры, сразу же позвони по телефону «01» и сообщи пожарным точный адрес и номер своей квартиры. После этого позвони соседям и зови их на помощь.</a:t>
            </a:r>
          </a:p>
        </p:txBody>
      </p:sp>
      <p:pic>
        <p:nvPicPr>
          <p:cNvPr id="5" name="Объект 4" descr="C:\Users\Татьяна Ивановна\Desktop\пож. без\pam_pog2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4" t="11591" r="27063" b="59201"/>
          <a:stretch/>
        </p:blipFill>
        <p:spPr bwMode="auto">
          <a:xfrm>
            <a:off x="323528" y="2132856"/>
            <a:ext cx="4248472" cy="4536504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Татьяна Ивановна\Desktop\пож. без\pam_po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0" t="84124" r="665" b="349"/>
          <a:stretch/>
        </p:blipFill>
        <p:spPr bwMode="auto">
          <a:xfrm>
            <a:off x="323528" y="347532"/>
            <a:ext cx="8568952" cy="164219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9114549"/>
      </p:ext>
    </p:extLst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4. Если чувствуешь, что задыхаешься от дыма, опустись на корточки и продвигайся к выходу ползком – внизу меньше дыма. Рот и нос закрой влажной тряпкой. </a:t>
            </a:r>
          </a:p>
        </p:txBody>
      </p:sp>
      <p:pic>
        <p:nvPicPr>
          <p:cNvPr id="5" name="Рисунок 4" descr="C:\Users\Татьяна Ивановна\Desktop\пож. без\pam_po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0" t="84124" r="665" b="349"/>
          <a:stretch/>
        </p:blipFill>
        <p:spPr bwMode="auto">
          <a:xfrm>
            <a:off x="323528" y="274637"/>
            <a:ext cx="8568952" cy="149817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5" descr="C:\Users\Татьяна Ивановна\Desktop\пож. без\pam_pog2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3" t="50422" r="26671" b="22012"/>
          <a:stretch/>
        </p:blipFill>
        <p:spPr bwMode="auto">
          <a:xfrm>
            <a:off x="323528" y="2060848"/>
            <a:ext cx="4118992" cy="4464496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439427"/>
      </p:ext>
    </p:extLst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42520" y="2204864"/>
            <a:ext cx="4449960" cy="3921299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5. Выключи электроприбор, накрой его покрывалом. Не туши электроприборы водой!</a:t>
            </a:r>
          </a:p>
        </p:txBody>
      </p:sp>
      <p:pic>
        <p:nvPicPr>
          <p:cNvPr id="5" name="Рисунок 4" descr="C:\Users\Татьяна Ивановна\Desktop\пож. без\pam_po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0" t="84124" r="665" b="349"/>
          <a:stretch/>
        </p:blipFill>
        <p:spPr bwMode="auto">
          <a:xfrm>
            <a:off x="287524" y="235498"/>
            <a:ext cx="8568952" cy="164219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Объект 7" descr="C:\Users\Татьяна Ивановна\Desktop\пож. без\pam_pog2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8" t="11647" r="2794" b="61828"/>
          <a:stretch/>
        </p:blipFill>
        <p:spPr bwMode="auto">
          <a:xfrm>
            <a:off x="467544" y="2204864"/>
            <a:ext cx="3974976" cy="4248472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0242592"/>
      </p:ext>
    </p:extLst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636912"/>
            <a:ext cx="4038600" cy="3489251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6. Не прячься! Немедленно уходи от пожара!</a:t>
            </a:r>
          </a:p>
        </p:txBody>
      </p:sp>
      <p:pic>
        <p:nvPicPr>
          <p:cNvPr id="5" name="Рисунок 4" descr="C:\Users\Татьяна Ивановна\Desktop\пож. без\pam_po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0" t="84124" r="665" b="349"/>
          <a:stretch/>
        </p:blipFill>
        <p:spPr bwMode="auto">
          <a:xfrm>
            <a:off x="395536" y="206376"/>
            <a:ext cx="8568952" cy="149817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5" descr="C:\Users\Татьяна Ивановна\Desktop\пож. без\pam_pog2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5" t="12385" r="51569" b="60833"/>
          <a:stretch/>
        </p:blipFill>
        <p:spPr bwMode="auto">
          <a:xfrm>
            <a:off x="179512" y="1988840"/>
            <a:ext cx="4468688" cy="4608512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756915"/>
      </p:ext>
    </p:extLst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209331"/>
          </a:xfr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7. Если выбраться невозможно, найди источник свежего воздуха (выйди на балкон)</a:t>
            </a:r>
          </a:p>
        </p:txBody>
      </p:sp>
      <p:pic>
        <p:nvPicPr>
          <p:cNvPr id="5" name="Объект 4" descr="C:\Users\Татьяна Ивановна\Desktop\для д-й правила\95143525_4979214_oblojka_0021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3" t="2950" r="1860" b="12637"/>
          <a:stretch/>
        </p:blipFill>
        <p:spPr bwMode="auto">
          <a:xfrm>
            <a:off x="251520" y="2132856"/>
            <a:ext cx="4032448" cy="4536503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Татьяна Ивановна\Desktop\пож. без\pam_pog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0" t="84124" r="665" b="349"/>
          <a:stretch/>
        </p:blipFill>
        <p:spPr bwMode="auto">
          <a:xfrm>
            <a:off x="251520" y="206376"/>
            <a:ext cx="8712968" cy="149817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0952609"/>
      </p:ext>
    </p:extLst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78806"/>
            <a:ext cx="4038600" cy="4247358"/>
          </a:xfrm>
        </p:spPr>
        <p:txBody>
          <a:bodyPr>
            <a:noAutofit/>
          </a:bodyPr>
          <a:lstStyle/>
          <a:p>
            <a:pPr marL="137160" lvl="0" indent="0"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8. </a:t>
            </a:r>
            <a:r>
              <a:rPr lang="ru-RU" sz="3200" b="1" dirty="0">
                <a:solidFill>
                  <a:srgbClr val="FF0000"/>
                </a:solidFill>
              </a:rPr>
              <a:t>Осторожно спустись по лестнице. Не пользуйся лифтом! Это может быть смертельно опасно! После останься около дома и жди приезда пожарных.</a:t>
            </a:r>
          </a:p>
        </p:txBody>
      </p:sp>
      <p:pic>
        <p:nvPicPr>
          <p:cNvPr id="5" name="Объект 4" descr="C:\Users\Татьяна Ивановна\Desktop\пож. без\pam_pog2.jpg"/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t="50768" r="76125" b="21797"/>
          <a:stretch/>
        </p:blipFill>
        <p:spPr bwMode="auto">
          <a:xfrm>
            <a:off x="457200" y="2165722"/>
            <a:ext cx="4191000" cy="4287613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Татьяна Ивановна\Desktop\пож. без\pam_pog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0" t="84124" r="665" b="349"/>
          <a:stretch/>
        </p:blipFill>
        <p:spPr bwMode="auto">
          <a:xfrm>
            <a:off x="251520" y="206376"/>
            <a:ext cx="8712968" cy="149817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2648150"/>
      </p:ext>
    </p:extLst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777283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9. Если задымление сильное, закрой нос и рот мокрой тканью.</a:t>
            </a:r>
          </a:p>
        </p:txBody>
      </p:sp>
      <p:pic>
        <p:nvPicPr>
          <p:cNvPr id="5" name="Объект 4" descr="C:\Users\Татьяна Ивановна\Desktop\пож. без\pam_pog2.jpg"/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7" t="50380" r="52862" b="24429"/>
          <a:stretch/>
        </p:blipFill>
        <p:spPr bwMode="auto">
          <a:xfrm>
            <a:off x="179513" y="2060848"/>
            <a:ext cx="4248472" cy="4438208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Татьяна Ивановна\Desktop\пож. без\pam_pog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0" t="84124" r="665" b="349"/>
          <a:stretch/>
        </p:blipFill>
        <p:spPr bwMode="auto">
          <a:xfrm>
            <a:off x="251520" y="160656"/>
            <a:ext cx="8712968" cy="149817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0224221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+mn-lt"/>
              </a:rPr>
              <a:t>Содержание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8892480" cy="4464536"/>
          </a:xfrm>
        </p:spPr>
        <p:txBody>
          <a:bodyPr/>
          <a:lstStyle/>
          <a:p>
            <a:pPr marL="137160" indent="0" algn="ctr">
              <a:buNone/>
            </a:pPr>
            <a:r>
              <a:rPr lang="ru-RU" sz="5400" b="1" dirty="0">
                <a:solidFill>
                  <a:srgbClr val="FF0000"/>
                </a:solidFill>
              </a:rPr>
              <a:t>1. Правила пожарной    безопасности.</a:t>
            </a:r>
          </a:p>
          <a:p>
            <a:pPr marL="137160" indent="0" algn="ctr">
              <a:buNone/>
            </a:pPr>
            <a:r>
              <a:rPr lang="ru-RU" sz="5400" b="1" dirty="0">
                <a:solidFill>
                  <a:srgbClr val="FF0000"/>
                </a:solidFill>
              </a:rPr>
              <a:t>2. Правила поведения при пожаре.</a:t>
            </a:r>
          </a:p>
          <a:p>
            <a:pPr marL="651510" indent="-514350">
              <a:buAutoNum type="arabicPeriod"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50560"/>
      </p:ext>
    </p:extLst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93307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10. Если в квартире пожар, обратись к соседям, позови на помощь.</a:t>
            </a:r>
          </a:p>
        </p:txBody>
      </p:sp>
      <p:pic>
        <p:nvPicPr>
          <p:cNvPr id="5" name="Объект 4" descr="C:\Users\Татьяна Ивановна\Desktop\пож. без\pam_pog2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81" t="50398" r="2267" b="21257"/>
          <a:stretch/>
        </p:blipFill>
        <p:spPr bwMode="auto">
          <a:xfrm>
            <a:off x="251520" y="2132856"/>
            <a:ext cx="4320480" cy="4281338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Татьяна Ивановна\Desktop\пож. без\pam_po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0" t="84124" r="665" b="349"/>
          <a:stretch/>
        </p:blipFill>
        <p:spPr bwMode="auto">
          <a:xfrm>
            <a:off x="251520" y="160656"/>
            <a:ext cx="8712968" cy="149817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5316370"/>
      </p:ext>
    </p:extLst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+mn-lt"/>
              </a:rPr>
              <a:t>Знайте и соблюдайте правила пожарной безопасности!!!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rgbClr val="FF0000"/>
                </a:solidFill>
              </a:rPr>
              <a:t>1. Правила пожарной безопасности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25392352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636912"/>
            <a:ext cx="4316288" cy="3489251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1. Сам к плите не прикасайся, лучше взрослых дожидайся!</a:t>
            </a:r>
          </a:p>
        </p:txBody>
      </p:sp>
      <p:pic>
        <p:nvPicPr>
          <p:cNvPr id="5" name="Объект 4" descr="C:\Users\Татьяна Ивановна\Desktop\для д-й правила\stixi-pozharnaya-bezopasnost-dlya-detej-1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0"/>
          <a:stretch/>
        </p:blipFill>
        <p:spPr bwMode="auto">
          <a:xfrm>
            <a:off x="251520" y="2192288"/>
            <a:ext cx="4396680" cy="45699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Рисунок 5" descr="C:\Users\Татьяна Ивановна\Desktop\пож. без\pam_pog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9" t="84124" r="121" b="349"/>
          <a:stretch/>
        </p:blipFill>
        <p:spPr bwMode="auto">
          <a:xfrm>
            <a:off x="251520" y="274639"/>
            <a:ext cx="8568952" cy="152759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4935846"/>
      </p:ext>
    </p:extLst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93307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2. Помните, дети: пожары бывают, когда про включенный утюг забывают!</a:t>
            </a:r>
          </a:p>
        </p:txBody>
      </p:sp>
      <p:pic>
        <p:nvPicPr>
          <p:cNvPr id="5" name="Объект 4" descr="C:\Users\Татьяна Ивановна\Desktop\для д-й правила\stixi-pozharnaya-bezopasnost-dlya-detej-8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95"/>
          <a:stretch/>
        </p:blipFill>
        <p:spPr bwMode="auto">
          <a:xfrm>
            <a:off x="251520" y="1916832"/>
            <a:ext cx="4396680" cy="4536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Рисунок 5" descr="C:\Users\Татьяна Ивановна\Desktop\пож. без\pam_pog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9" t="84124" r="121" b="349"/>
          <a:stretch/>
        </p:blipFill>
        <p:spPr bwMode="auto">
          <a:xfrm>
            <a:off x="251520" y="92077"/>
            <a:ext cx="8568952" cy="150812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6830388"/>
      </p:ext>
    </p:extLst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9190" y="2015614"/>
            <a:ext cx="3757610" cy="4110549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3. Нельзя пользоваться  без взрослых фейерверками и петардами! </a:t>
            </a:r>
          </a:p>
          <a:p>
            <a:pPr marL="13716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Запомни навсегда: пожар – не шутка, петарда – не игра!</a:t>
            </a:r>
          </a:p>
        </p:txBody>
      </p:sp>
      <p:pic>
        <p:nvPicPr>
          <p:cNvPr id="5" name="Объект 4" descr="C:\Users\Татьяна Ивановна\Desktop\для д-й правила\stixi-pozharnaya-bezopasnost-dlya-detej-4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5" b="6040"/>
          <a:stretch/>
        </p:blipFill>
        <p:spPr bwMode="auto">
          <a:xfrm>
            <a:off x="214282" y="2015614"/>
            <a:ext cx="4572032" cy="4413782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Татьяна Ивановна\Desktop\пож. без\pam_pog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9" t="84124" r="121" b="349"/>
          <a:stretch/>
        </p:blipFill>
        <p:spPr bwMode="auto">
          <a:xfrm>
            <a:off x="251520" y="92077"/>
            <a:ext cx="8568952" cy="150812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9051149"/>
      </p:ext>
    </p:extLst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00562" y="2132856"/>
            <a:ext cx="4357718" cy="3993307"/>
          </a:xfr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4. Спички – это не игрушка, </a:t>
            </a:r>
          </a:p>
          <a:p>
            <a:pPr marL="13716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Могут целый дом спалить. </a:t>
            </a:r>
          </a:p>
          <a:p>
            <a:pPr marL="13716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Если взрослых не послушать, </a:t>
            </a:r>
          </a:p>
          <a:p>
            <a:pPr marL="13716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Больше негде будет жить!</a:t>
            </a:r>
          </a:p>
        </p:txBody>
      </p:sp>
      <p:pic>
        <p:nvPicPr>
          <p:cNvPr id="6" name="Рисунок 5" descr="C:\Users\Татьяна Ивановна\Desktop\пож. без\pam_po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9" t="84124" r="121" b="349"/>
          <a:stretch/>
        </p:blipFill>
        <p:spPr bwMode="auto">
          <a:xfrm>
            <a:off x="251520" y="92077"/>
            <a:ext cx="8568952" cy="150812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Содержимое 7" descr="C:\Users\1\Desktop\43577861.jpg"/>
          <p:cNvPicPr>
            <a:picLocks noGrp="1"/>
          </p:cNvPicPr>
          <p:nvPr>
            <p:ph sz="half" idx="1"/>
          </p:nvPr>
        </p:nvPicPr>
        <p:blipFill>
          <a:blip r:embed="rId3"/>
          <a:srcRect l="7348" t="15245" r="3419" b="5169"/>
          <a:stretch>
            <a:fillRect/>
          </a:stretch>
        </p:blipFill>
        <p:spPr bwMode="auto">
          <a:xfrm>
            <a:off x="357158" y="2000240"/>
            <a:ext cx="3836380" cy="4071966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4563825"/>
      </p:ext>
    </p:extLst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495800" cy="3849291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5. Надо помнить, надо знать: </a:t>
            </a:r>
          </a:p>
          <a:p>
            <a:pPr marL="137160" indent="0"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пух опасно поджигать!</a:t>
            </a:r>
          </a:p>
        </p:txBody>
      </p:sp>
      <p:pic>
        <p:nvPicPr>
          <p:cNvPr id="5" name="Объект 4" descr="C:\Users\Татьяна Ивановна\Desktop\для д-й правила\stixi-pozharnaya-bezopasnost-dlya-detej-10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5"/>
          <a:stretch/>
        </p:blipFill>
        <p:spPr bwMode="auto">
          <a:xfrm>
            <a:off x="251520" y="1844824"/>
            <a:ext cx="4396680" cy="44479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7" name="Рисунок 6" descr="C:\Users\Татьяна Ивановна\Desktop\пож. без\pam_pog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9" t="84124" r="121" b="349"/>
          <a:stretch/>
        </p:blipFill>
        <p:spPr bwMode="auto">
          <a:xfrm>
            <a:off x="251520" y="92077"/>
            <a:ext cx="8568952" cy="132556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0336126"/>
      </p:ext>
    </p:extLst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2071678"/>
            <a:ext cx="4572032" cy="405448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6. Самодельные и неисправные гирлянды опасны! </a:t>
            </a:r>
          </a:p>
          <a:p>
            <a:pPr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Нельзя их использовать!</a:t>
            </a:r>
          </a:p>
        </p:txBody>
      </p:sp>
      <p:pic>
        <p:nvPicPr>
          <p:cNvPr id="6" name="Содержимое 5" descr="C:\Users\1\Desktop\1013517819.jpg"/>
          <p:cNvPicPr>
            <a:picLocks noGrp="1"/>
          </p:cNvPicPr>
          <p:nvPr>
            <p:ph sz="half" idx="1"/>
          </p:nvPr>
        </p:nvPicPr>
        <p:blipFill>
          <a:blip r:embed="rId2"/>
          <a:srcRect l="70210" t="51381" r="4165" b="20464"/>
          <a:stretch>
            <a:fillRect/>
          </a:stretch>
        </p:blipFill>
        <p:spPr bwMode="auto">
          <a:xfrm>
            <a:off x="357158" y="2071678"/>
            <a:ext cx="4286280" cy="4143404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 descr="C:\Users\Татьяна Ивановна\Desktop\пож. без\pam_pog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9" t="84124" r="121" b="349"/>
          <a:stretch/>
        </p:blipFill>
        <p:spPr bwMode="auto">
          <a:xfrm>
            <a:off x="251520" y="274639"/>
            <a:ext cx="8568952" cy="152759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1003</TotalTime>
  <Words>353</Words>
  <Application>Microsoft Office PowerPoint</Application>
  <PresentationFormat>Экран (4:3)</PresentationFormat>
  <Paragraphs>34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          Презентация для дошкольников «Путешествие по правилам пожарной безопасности»</vt:lpstr>
      <vt:lpstr>Содержание презентации</vt:lpstr>
      <vt:lpstr>1. Правила пожарной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Правила поведения при пожаре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Знайте и соблюдайте правила пожарной безопасности!!!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Итоговая игра «Путешествие по правилам пожарной безопасности»</dc:title>
  <dc:creator>1</dc:creator>
  <cp:lastModifiedBy>Анатолий</cp:lastModifiedBy>
  <cp:revision>125</cp:revision>
  <dcterms:created xsi:type="dcterms:W3CDTF">2015-01-14T17:09:55Z</dcterms:created>
  <dcterms:modified xsi:type="dcterms:W3CDTF">2021-09-28T04:22:58Z</dcterms:modified>
</cp:coreProperties>
</file>